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73FA5-32A0-41EA-B6A6-63F468110BEA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FF7A4-BDA2-4EB1-941B-4B8309B1F45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65588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5588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5588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5588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5EBCB4-4C4A-433D-A96D-6518B2E625B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5588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A5723-4634-4324-A95E-CF7D994D1053}" type="datetimeFigureOut">
              <a:rPr lang="en-US" smtClean="0"/>
              <a:pPr/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BC295-6C9A-43D2-A762-B736491690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643834" cy="1500173"/>
          </a:xfrm>
          <a:ln w="38100">
            <a:noFill/>
          </a:ln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CĐKT LÝ TỰ TRỌNG TP.HCM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2500306"/>
            <a:ext cx="6786610" cy="12144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HỘI THI GIÁO VIÊN DẠY GIỎI TCCN CẤP THÀNH PHỐ IX 2016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1333500" cy="12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1285852" y="5286388"/>
            <a:ext cx="678661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GIÁO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VIÊN: ĐẶNG THÁI SƠN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CĐKT LÝ TỰ TRỌNG TP.HCM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4572008"/>
            <a:ext cx="8186766" cy="155415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Thành lập 01/02/1986. Tiền thân là trường Trung học dạy nghề Lý Tự Trọng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Năm 2005 đổi tên là trường CĐKT Lý Tự Trọng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có 8 khoa chuyên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ngành với khoảng hơn 6.000 SV-HS đang theo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học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Nam hoc 2015-2016\Thi GV gioi\Soan thi tp\Lan 4\pp\vi_MjAvMDEvMjAxNiAxNjoyNDo0NQ==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142984"/>
            <a:ext cx="4857784" cy="3357586"/>
          </a:xfrm>
          <a:prstGeom prst="rect">
            <a:avLst/>
          </a:prstGeom>
          <a:noFill/>
        </p:spPr>
      </p:pic>
      <p:pic>
        <p:nvPicPr>
          <p:cNvPr id="2050" name="Picture 2" descr="D:\Nam hoc 2015-2016\Thi GV gioi\Soan thi tp\Lan 4\pp\1434407414-exdjly_tu_trong_ane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142984"/>
            <a:ext cx="2714624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500066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KHOA CÔNG NGHỆ ĐỘNG LỰC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8" y="714356"/>
            <a:ext cx="2971792" cy="5929354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lượng giảng viên: 19. Với lực lượng rất trẻ, nhiệt huyết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Số giảng viên đạt Thạc sỹ trở lên: 12/19 (63%)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SV-HS học tại khoa được chú trọng giáo dục: Tác phong làm việc, kỹ năng nghề nghiệp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4714884"/>
            <a:ext cx="4714908" cy="14287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TFIUAWRIHAWHR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Nam hoc 2015-2016\Thi GV gioi\Soan thi tp\Lan 4\pp\922823_1141378012547046_3900072225878818669_n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5357818" cy="3286130"/>
          </a:xfrm>
          <a:prstGeom prst="rect">
            <a:avLst/>
          </a:prstGeom>
          <a:noFill/>
        </p:spPr>
      </p:pic>
      <p:pic>
        <p:nvPicPr>
          <p:cNvPr id="4" name="Picture 3" descr="D:\Nam hoc 2015-2016\Thi GV gioi\Soan thi tp\Lan 4\pp\8800_1133773593307488_417064362693601329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786190"/>
            <a:ext cx="535785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GIỚI THIỆU VỀ BẢN THÂN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6446" y="1142984"/>
            <a:ext cx="2900354" cy="4983179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Tốt nghiệp đại học tại trường ĐH Sư Phạm Kỹ Thuật TP.HCM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Giảng dạy tại trường từ năm 2008 đến nay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Hiện là giảng viên phụ trách giảng dạy các môn về hệ thống điện thân xe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Nam hoc 2015-2016\Thi GV gioi\Soan thi tp\Lan 4\pp\20151216_103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142984"/>
            <a:ext cx="5072098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91189" y="114644"/>
            <a:ext cx="60743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14282" y="799951"/>
            <a:ext cx="8572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phần: THỰC TẬP HỆ THỐNG ĐIỆN THÂN XE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64412" y="1753190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NL" sz="2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Kỹ thuật điện (HK1)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391577" y="2777833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Kỹ thuật điện tử (HK2)</a:t>
            </a:r>
            <a:endParaRPr 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82550" y="3889372"/>
            <a:ext cx="8309687" cy="7295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nl-NL" sz="2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Hệ thống điện thân xe (HK3)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 flipH="1">
            <a:off x="0" y="1358900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54"/>
          <p:cNvGrpSpPr/>
          <p:nvPr/>
        </p:nvGrpSpPr>
        <p:grpSpPr>
          <a:xfrm>
            <a:off x="285720" y="5000636"/>
            <a:ext cx="8433014" cy="729549"/>
            <a:chOff x="266486" y="4987446"/>
            <a:chExt cx="8433014" cy="729549"/>
          </a:xfrm>
        </p:grpSpPr>
        <p:sp>
          <p:nvSpPr>
            <p:cNvPr id="56" name="Rounded Rectangle 55"/>
            <p:cNvSpPr/>
            <p:nvPr/>
          </p:nvSpPr>
          <p:spPr>
            <a:xfrm>
              <a:off x="389813" y="4987446"/>
              <a:ext cx="8309687" cy="72954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3"/>
                </a:gs>
                <a:gs pos="50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Thực tập hệ thống điện thân xe (HK4)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66486" y="5060402"/>
              <a:ext cx="834671" cy="52322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029653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28662" y="1928802"/>
            <a:ext cx="7611185" cy="738748"/>
            <a:chOff x="964988" y="2472256"/>
            <a:chExt cx="7611185" cy="738748"/>
          </a:xfrm>
        </p:grpSpPr>
        <p:sp>
          <p:nvSpPr>
            <p:cNvPr id="55" name="Rounded Rectangle 54"/>
            <p:cNvSpPr/>
            <p:nvPr/>
          </p:nvSpPr>
          <p:spPr>
            <a:xfrm>
              <a:off x="1358899" y="2563039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Sử dụng đồng hồ VOM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964988" y="2472256"/>
              <a:ext cx="1194014" cy="738748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1017551" y="2588439"/>
              <a:ext cx="1199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1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571472" y="4214818"/>
            <a:ext cx="8039814" cy="1428759"/>
            <a:chOff x="1097884" y="4221582"/>
            <a:chExt cx="7478289" cy="618222"/>
          </a:xfrm>
        </p:grpSpPr>
        <p:sp>
          <p:nvSpPr>
            <p:cNvPr id="56" name="Rounded Rectangle 55"/>
            <p:cNvSpPr/>
            <p:nvPr/>
          </p:nvSpPr>
          <p:spPr>
            <a:xfrm>
              <a:off x="1358899" y="4244251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 Kiểm tra mạch điện đèn báo khẩn cấp                        .......  trên sa bàn điện ôtô</a:t>
              </a:r>
              <a:endParaRPr 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097884" y="4221582"/>
              <a:ext cx="1194014" cy="618222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2" name="TextBox 41"/>
            <p:cNvSpPr txBox="1"/>
            <p:nvPr/>
          </p:nvSpPr>
          <p:spPr>
            <a:xfrm>
              <a:off x="1097884" y="4407048"/>
              <a:ext cx="1181049" cy="22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3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" name="Group 5"/>
          <p:cNvGrpSpPr/>
          <p:nvPr/>
        </p:nvGrpSpPr>
        <p:grpSpPr>
          <a:xfrm>
            <a:off x="1000100" y="3071810"/>
            <a:ext cx="7611186" cy="737994"/>
            <a:chOff x="964987" y="3322324"/>
            <a:chExt cx="7611186" cy="737994"/>
          </a:xfrm>
        </p:grpSpPr>
        <p:sp>
          <p:nvSpPr>
            <p:cNvPr id="57" name="Rounded Rectangle 56"/>
            <p:cNvSpPr/>
            <p:nvPr/>
          </p:nvSpPr>
          <p:spPr>
            <a:xfrm>
              <a:off x="1358899" y="3398625"/>
              <a:ext cx="7217274" cy="57930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88333">
                  <a:schemeClr val="accent1">
                    <a:tint val="23500"/>
                    <a:satMod val="160000"/>
                  </a:schemeClr>
                </a:gs>
                <a:gs pos="53000">
                  <a:schemeClr val="accent1">
                    <a:tint val="23500"/>
                    <a:satMod val="160000"/>
                  </a:scheme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>
                <a:spcAft>
                  <a:spcPts val="0"/>
                </a:spcAft>
              </a:pPr>
              <a:r>
                <a:rPr lang="nl-NL" sz="2400" b="1" dirty="0" smtClean="0">
                  <a:solidFill>
                    <a:schemeClr val="tx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 Kiểm tra và bảo dưỡng ắc-quy</a:t>
              </a:r>
              <a:endParaRPr 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964987" y="3322324"/>
              <a:ext cx="1194015" cy="737994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TextBox 44"/>
            <p:cNvSpPr txBox="1"/>
            <p:nvPr/>
          </p:nvSpPr>
          <p:spPr>
            <a:xfrm>
              <a:off x="1017550" y="3426666"/>
              <a:ext cx="10546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Bài 2</a:t>
              </a:r>
              <a:endPara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>
          <a:xfrm flipH="1">
            <a:off x="0" y="1358900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1491189" y="114644"/>
            <a:ext cx="60743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GIỚI THIỆU 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14282" y="799951"/>
            <a:ext cx="8572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phần: THỰC TẬP HỆ THỐNG ĐIỆN THÂN XE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212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 Đọc được sơ đồ đấu dây trên xe (học phần Kỹ thuật điện)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785926"/>
            <a:ext cx="778674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86212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 Trình bày được nguyên lý hoạt động của các hệ thống điện thân xe cơ bản (học phần Hệ thống điện thân xe)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571744"/>
            <a:ext cx="6150610" cy="380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86212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500034" y="214290"/>
            <a:ext cx="82868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NHỮNG KIẾN THỨC, KỸ NĂNG HỌC SINH 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ĐÃ ĐẠT ĐƯỢC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285860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 Sử dụng thành thạo đồng hồ VOM, kiểm tra được ắc-quy (bài 1, 2)</a:t>
            </a: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285992"/>
            <a:ext cx="25717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86212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Ý ĐỒ SƯ PHẠM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Trang bị, rèn luyện cho học sinh 3 kỹ năng</a:t>
            </a: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đọc sơ đồ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đấu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dây hệ thống điện thân xe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trình bày nguyên lý hoạt động của một hệ thống điện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thân xe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năng sử dụng đồng hồ VOM để kiểm tra một mạch điện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trên hệ thống điện thân xe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PHƯƠNG PHÁP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Về kiến thức: Giáo viên nêu vấn đề, học sinh thảo luận, giáo viên định hướng, nhận xét, chỉnh sửa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Về kỹ năng: Giáo viên hướng dẫn, thao tác mẫu, học sinh thao tác lại, giáo viên chỉnh sửa các thao tác sai, thao tác thừa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flipH="1">
            <a:off x="0" y="1214422"/>
            <a:ext cx="9144000" cy="45719"/>
          </a:xfrm>
          <a:prstGeom prst="rect">
            <a:avLst/>
          </a:prstGeom>
          <a:gradFill>
            <a:gsLst>
              <a:gs pos="0">
                <a:srgbClr val="FFFF00"/>
              </a:gs>
              <a:gs pos="30000">
                <a:srgbClr val="0000CC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KÍNH CHÚC HỘI THI THÀNH CÔNG TỐT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ĐẸP!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D:\Nam hoc 2015-2016\Thi GV gioi\Soan thi tp\Lan 4\p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000240"/>
            <a:ext cx="3786214" cy="3929090"/>
          </a:xfrm>
          <a:prstGeom prst="rect">
            <a:avLst/>
          </a:prstGeom>
          <a:noFill/>
        </p:spPr>
      </p:pic>
      <p:pic>
        <p:nvPicPr>
          <p:cNvPr id="1027" name="Picture 3" descr="D:\Nam hoc 2015-2016\Thi GV gioi\Soan thi tp\Lan 4\pp\46948418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00240"/>
            <a:ext cx="4000528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4921386</TotalTime>
  <Words>487</Words>
  <Application>Microsoft Office PowerPoint</Application>
  <PresentationFormat>On-screen Show (4:3)</PresentationFormat>
  <Paragraphs>63</Paragraphs>
  <Slides>12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TRƯỜNG CĐKT LÝ TỰ TRỌNG TP.HCM KHOA CÔNG NGHỆ ĐỘNG LỰC</vt:lpstr>
      <vt:lpstr>TRƯỜNG CĐKT LÝ TỰ TRỌNG TP.HCM</vt:lpstr>
      <vt:lpstr>KHOA CÔNG NGHỆ ĐỘNG LỰC</vt:lpstr>
      <vt:lpstr>GIỚI THIỆU VỀ BẢN THÂN</vt:lpstr>
      <vt:lpstr>Slide 5</vt:lpstr>
      <vt:lpstr>Slide 6</vt:lpstr>
      <vt:lpstr>Slide 7</vt:lpstr>
      <vt:lpstr>Slide 8</vt:lpstr>
      <vt:lpstr>Slide 9</vt:lpstr>
      <vt:lpstr>Ý ĐỒ SƯ PHẠM</vt:lpstr>
      <vt:lpstr>PHƯƠNG PHÁP</vt:lpstr>
      <vt:lpstr>KÍNH CHÚC HỘI THI THÀNH CÔNG TỐT ĐẸP!</vt:lpstr>
    </vt:vector>
  </TitlesOfParts>
  <Company>http://viet4room.com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Thai Son</dc:creator>
  <cp:lastModifiedBy>Thai Son</cp:lastModifiedBy>
  <cp:revision>34</cp:revision>
  <dcterms:created xsi:type="dcterms:W3CDTF">2016-05-07T17:50:46Z</dcterms:created>
  <dcterms:modified xsi:type="dcterms:W3CDTF">2016-05-11T17:45:32Z</dcterms:modified>
</cp:coreProperties>
</file>